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77" r:id="rId6"/>
    <p:sldId id="261" r:id="rId7"/>
    <p:sldId id="262" r:id="rId8"/>
    <p:sldId id="266" r:id="rId9"/>
    <p:sldId id="269" r:id="rId10"/>
    <p:sldId id="267" r:id="rId11"/>
    <p:sldId id="268" r:id="rId12"/>
    <p:sldId id="27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C9E102-6C71-4D07-2443-236A4E515678}" name="Marius Daniel Gheorghe" initials="MG" userId="ec8ffad70f44132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D83"/>
    <a:srgbClr val="D6E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5DD5A-29D5-48D3-9EA5-DABB4988B524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D0716-7065-47AA-A9D1-AF6DA2844B3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03605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D0716-7065-47AA-A9D1-AF6DA2844B34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4833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D0716-7065-47AA-A9D1-AF6DA2844B34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7824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055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45727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25342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1292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1758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53158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61117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16093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593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2591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1455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2611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11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41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0644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6551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96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CEB72-CBCE-49FD-A8E4-31A141AB44CC}" type="datetimeFigureOut">
              <a:rPr lang="ro-RO" smtClean="0"/>
              <a:t>19.11.2024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D728-F2F9-44B7-A6CA-838ADDA5ED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2780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F713-88E3-E9A2-9001-6ACB230A5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398" y="539452"/>
            <a:ext cx="10025203" cy="314181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PREZENTARE APLICAȚIE WEB PENTRU GESTIONAREA UNUI RESTAURANT</a:t>
            </a:r>
            <a:endParaRPr lang="ro-RO" sz="60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4D0C1-B57C-B7C4-8E6F-5CCF693E4DA1}"/>
              </a:ext>
            </a:extLst>
          </p:cNvPr>
          <p:cNvSpPr txBox="1"/>
          <p:nvPr/>
        </p:nvSpPr>
        <p:spPr>
          <a:xfrm>
            <a:off x="7116023" y="5501019"/>
            <a:ext cx="38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EXPLORER: GHEORGHE Marius Daniel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1268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l: orizontal 1">
            <a:extLst>
              <a:ext uri="{FF2B5EF4-FFF2-40B4-BE49-F238E27FC236}">
                <a16:creationId xmlns:a16="http://schemas.microsoft.com/office/drawing/2014/main" id="{3FF16ECA-EF84-40AE-CE11-AEB0DE09AF77}"/>
              </a:ext>
            </a:extLst>
          </p:cNvPr>
          <p:cNvSpPr/>
          <p:nvPr/>
        </p:nvSpPr>
        <p:spPr>
          <a:xfrm>
            <a:off x="2690617" y="115561"/>
            <a:ext cx="6810764" cy="1200817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0521" y="327417"/>
            <a:ext cx="7150957" cy="777106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finalizarea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comenzii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5D4023E1-5B84-46AD-2B53-407D55F1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19" y="1628743"/>
            <a:ext cx="4729161" cy="47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6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l: orizontal 6">
            <a:extLst>
              <a:ext uri="{FF2B5EF4-FFF2-40B4-BE49-F238E27FC236}">
                <a16:creationId xmlns:a16="http://schemas.microsoft.com/office/drawing/2014/main" id="{69CBB7DB-B08A-17D4-7583-E712F0A32A96}"/>
              </a:ext>
            </a:extLst>
          </p:cNvPr>
          <p:cNvSpPr/>
          <p:nvPr/>
        </p:nvSpPr>
        <p:spPr>
          <a:xfrm>
            <a:off x="2676562" y="32070"/>
            <a:ext cx="6838875" cy="1147739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Dreptunghi: colțuri rotunjite 4">
            <a:extLst>
              <a:ext uri="{FF2B5EF4-FFF2-40B4-BE49-F238E27FC236}">
                <a16:creationId xmlns:a16="http://schemas.microsoft.com/office/drawing/2014/main" id="{0E8FAA2B-F320-863D-2A86-EA06E97E26F1}"/>
              </a:ext>
            </a:extLst>
          </p:cNvPr>
          <p:cNvSpPr/>
          <p:nvPr/>
        </p:nvSpPr>
        <p:spPr>
          <a:xfrm>
            <a:off x="181050" y="2011062"/>
            <a:ext cx="4906998" cy="34999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9C86C-8803-CDD1-6D7B-BF970AA3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873" y="164667"/>
            <a:ext cx="6562254" cy="882546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PrezentareA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paginii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Rezervare</a:t>
            </a:r>
            <a:endParaRPr lang="ro-RO" sz="28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8" y="2119788"/>
            <a:ext cx="4483335" cy="2941099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Principalele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caracteristici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lang="en-US" sz="14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3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afisare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disponibilității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meselor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secțiunii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vizualizarea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amplasării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meselor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finalizara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rezervării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A12C0FA0-75DF-9755-FB31-AE8ED6E2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75" y="1542849"/>
            <a:ext cx="6838875" cy="44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4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l: orizontal 4">
            <a:extLst>
              <a:ext uri="{FF2B5EF4-FFF2-40B4-BE49-F238E27FC236}">
                <a16:creationId xmlns:a16="http://schemas.microsoft.com/office/drawing/2014/main" id="{92B3AA6E-E52D-FCDF-E0D1-7F5B8AA10106}"/>
              </a:ext>
            </a:extLst>
          </p:cNvPr>
          <p:cNvSpPr/>
          <p:nvPr/>
        </p:nvSpPr>
        <p:spPr>
          <a:xfrm>
            <a:off x="1604200" y="182609"/>
            <a:ext cx="8983596" cy="894687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96378" y="383097"/>
            <a:ext cx="7799241" cy="493713"/>
          </a:xfrm>
        </p:spPr>
        <p:txBody>
          <a:bodyPr>
            <a:no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secțiunii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vizualizarea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meselor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B979939B-A1F3-8A21-8788-820774C3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1430448"/>
            <a:ext cx="11448420" cy="479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5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l: orizontal 1">
            <a:extLst>
              <a:ext uri="{FF2B5EF4-FFF2-40B4-BE49-F238E27FC236}">
                <a16:creationId xmlns:a16="http://schemas.microsoft.com/office/drawing/2014/main" id="{3C4B6599-2527-AA9D-36EF-B6D222CF854B}"/>
              </a:ext>
            </a:extLst>
          </p:cNvPr>
          <p:cNvSpPr/>
          <p:nvPr/>
        </p:nvSpPr>
        <p:spPr>
          <a:xfrm>
            <a:off x="2559342" y="-3407"/>
            <a:ext cx="7073314" cy="1266737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0521" y="227829"/>
            <a:ext cx="7150957" cy="804266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finalizarea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rezervării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D3CD854C-4627-D330-21B1-1641FA8A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19" y="1377558"/>
            <a:ext cx="442176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98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l: orizontal 2">
            <a:extLst>
              <a:ext uri="{FF2B5EF4-FFF2-40B4-BE49-F238E27FC236}">
                <a16:creationId xmlns:a16="http://schemas.microsoft.com/office/drawing/2014/main" id="{9430227A-8D98-A42B-3765-9D18AE4C1C74}"/>
              </a:ext>
            </a:extLst>
          </p:cNvPr>
          <p:cNvSpPr/>
          <p:nvPr/>
        </p:nvSpPr>
        <p:spPr>
          <a:xfrm>
            <a:off x="1606935" y="36625"/>
            <a:ext cx="9155611" cy="2317276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9C86C-8803-CDD1-6D7B-BF970AA3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873" y="465944"/>
            <a:ext cx="6562254" cy="820292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Prezentarea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funcționalităților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dedicate 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angajaților</a:t>
            </a:r>
            <a:endParaRPr lang="ro-RO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9E3820-5AF2-2EF3-54AC-5C022A6A0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67661" y="1499558"/>
            <a:ext cx="5256678" cy="493713"/>
          </a:xfrm>
        </p:spPr>
        <p:txBody>
          <a:bodyPr>
            <a:no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metodei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conectare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D326B0A4-D079-F8BB-13A7-A14232AD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35" y="2575777"/>
            <a:ext cx="4307276" cy="3652837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3EE26501-1980-4C77-A26C-7DFC151C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60" y="2575776"/>
            <a:ext cx="4077733" cy="3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9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l: orizontal 1">
            <a:extLst>
              <a:ext uri="{FF2B5EF4-FFF2-40B4-BE49-F238E27FC236}">
                <a16:creationId xmlns:a16="http://schemas.microsoft.com/office/drawing/2014/main" id="{A9518932-A8AE-B1DA-E406-70E84EE8D3D8}"/>
              </a:ext>
            </a:extLst>
          </p:cNvPr>
          <p:cNvSpPr/>
          <p:nvPr/>
        </p:nvSpPr>
        <p:spPr>
          <a:xfrm>
            <a:off x="2342060" y="98610"/>
            <a:ext cx="7507880" cy="1331838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36648" y="317892"/>
            <a:ext cx="6518704" cy="831898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funcționalităților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dedicate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ospătarilor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122F698B-291E-A6B5-889D-ED839430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65" y="1882203"/>
            <a:ext cx="11237669" cy="39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4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A1C5C524-3F17-3F86-5C1D-4DEB7B65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86" y="2301537"/>
            <a:ext cx="5566690" cy="3268913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E9FA4CC8-49AC-5CF0-D3D8-558F508A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24" y="2302790"/>
            <a:ext cx="4979405" cy="3273283"/>
          </a:xfrm>
          <a:prstGeom prst="rect">
            <a:avLst/>
          </a:prstGeom>
        </p:spPr>
      </p:pic>
      <p:sp>
        <p:nvSpPr>
          <p:cNvPr id="2" name="Sul: orizontal 1">
            <a:extLst>
              <a:ext uri="{FF2B5EF4-FFF2-40B4-BE49-F238E27FC236}">
                <a16:creationId xmlns:a16="http://schemas.microsoft.com/office/drawing/2014/main" id="{1CC2F797-D8BC-7C5A-9F49-13BCF8825B71}"/>
              </a:ext>
            </a:extLst>
          </p:cNvPr>
          <p:cNvSpPr/>
          <p:nvPr/>
        </p:nvSpPr>
        <p:spPr>
          <a:xfrm>
            <a:off x="2206974" y="321419"/>
            <a:ext cx="7778052" cy="1331838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26350-2616-EE1E-C86A-49B23A3A6178}"/>
              </a:ext>
            </a:extLst>
          </p:cNvPr>
          <p:cNvSpPr txBox="1">
            <a:spLocks/>
          </p:cNvSpPr>
          <p:nvPr/>
        </p:nvSpPr>
        <p:spPr>
          <a:xfrm>
            <a:off x="2892324" y="571389"/>
            <a:ext cx="6518704" cy="8318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funcționalităților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care se pot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șterge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rezervările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1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l: orizontal 5">
            <a:extLst>
              <a:ext uri="{FF2B5EF4-FFF2-40B4-BE49-F238E27FC236}">
                <a16:creationId xmlns:a16="http://schemas.microsoft.com/office/drawing/2014/main" id="{78B5ECD0-1D3A-C881-2318-64BAE095BA3B}"/>
              </a:ext>
            </a:extLst>
          </p:cNvPr>
          <p:cNvSpPr/>
          <p:nvPr/>
        </p:nvSpPr>
        <p:spPr>
          <a:xfrm>
            <a:off x="1368019" y="127769"/>
            <a:ext cx="9653529" cy="894687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47858" y="328257"/>
            <a:ext cx="8093852" cy="493713"/>
          </a:xfrm>
        </p:spPr>
        <p:txBody>
          <a:bodyPr>
            <a:no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funcționalităților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dedicate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bucătarilor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85BE6E75-7A55-F898-09E4-26534835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229" y="1135912"/>
            <a:ext cx="8407416" cy="5594319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9F25C118-E26E-F13B-6B49-53F7DCA0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2" y="2879276"/>
            <a:ext cx="3498427" cy="21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4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l: orizontal 2">
            <a:extLst>
              <a:ext uri="{FF2B5EF4-FFF2-40B4-BE49-F238E27FC236}">
                <a16:creationId xmlns:a16="http://schemas.microsoft.com/office/drawing/2014/main" id="{35E3DEA7-E5C4-16B1-BDB7-87FED78F2089}"/>
              </a:ext>
            </a:extLst>
          </p:cNvPr>
          <p:cNvSpPr/>
          <p:nvPr/>
        </p:nvSpPr>
        <p:spPr>
          <a:xfrm>
            <a:off x="1023016" y="18341"/>
            <a:ext cx="9999320" cy="1803435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5225" y="400206"/>
            <a:ext cx="8994902" cy="493713"/>
          </a:xfrm>
        </p:spPr>
        <p:txBody>
          <a:bodyPr>
            <a:no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funcționalităților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dedicate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administratorilor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0BD4FA8-8CAC-9984-0413-C1E0A0CD5B23}"/>
              </a:ext>
            </a:extLst>
          </p:cNvPr>
          <p:cNvSpPr txBox="1">
            <a:spLocks/>
          </p:cNvSpPr>
          <p:nvPr/>
        </p:nvSpPr>
        <p:spPr>
          <a:xfrm>
            <a:off x="4052322" y="1066751"/>
            <a:ext cx="4087355" cy="493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pagina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 bun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venit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19120EEC-0B32-8651-7EF1-ED6ADD94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28" y="3406847"/>
            <a:ext cx="3059097" cy="1557247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D632182-322E-2E16-9701-DD145953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706" y="1821776"/>
            <a:ext cx="3944624" cy="4727385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5536EB16-346C-60C8-FAAC-2E065195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652" y="3073399"/>
            <a:ext cx="4000926" cy="22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44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l: orizontal 2">
            <a:extLst>
              <a:ext uri="{FF2B5EF4-FFF2-40B4-BE49-F238E27FC236}">
                <a16:creationId xmlns:a16="http://schemas.microsoft.com/office/drawing/2014/main" id="{72C81184-0AD7-FBFD-F1C1-DFC4B60FD077}"/>
              </a:ext>
            </a:extLst>
          </p:cNvPr>
          <p:cNvSpPr/>
          <p:nvPr/>
        </p:nvSpPr>
        <p:spPr>
          <a:xfrm>
            <a:off x="3535869" y="28116"/>
            <a:ext cx="4905932" cy="894687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0BD4FA8-8CAC-9984-0413-C1E0A0CD5B23}"/>
              </a:ext>
            </a:extLst>
          </p:cNvPr>
          <p:cNvSpPr txBox="1">
            <a:spLocks/>
          </p:cNvSpPr>
          <p:nvPr/>
        </p:nvSpPr>
        <p:spPr>
          <a:xfrm>
            <a:off x="4252022" y="219909"/>
            <a:ext cx="3687956" cy="366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pagina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meniului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1B2C3E81-0FD4-2350-8B20-E29774DE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39" y="1131984"/>
            <a:ext cx="4905932" cy="1568876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41AC2595-85F7-5C9D-1C99-64CC9AF0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8" y="2052966"/>
            <a:ext cx="3455233" cy="4630848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C8396EEB-81A3-DFBB-FEAC-F058DBAC7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862" y="2052966"/>
            <a:ext cx="3515788" cy="4630848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36A457B4-22D5-77EC-452F-F66DE008F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544" y="3170618"/>
            <a:ext cx="3341725" cy="173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4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l: orizontal 8">
            <a:extLst>
              <a:ext uri="{FF2B5EF4-FFF2-40B4-BE49-F238E27FC236}">
                <a16:creationId xmlns:a16="http://schemas.microsoft.com/office/drawing/2014/main" id="{9A414B0D-B616-9E3C-7724-6621FDA81D8B}"/>
              </a:ext>
            </a:extLst>
          </p:cNvPr>
          <p:cNvSpPr/>
          <p:nvPr/>
        </p:nvSpPr>
        <p:spPr>
          <a:xfrm>
            <a:off x="2163024" y="144856"/>
            <a:ext cx="7865952" cy="1077362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Dreptunghi: colțuri rotunjite 5">
            <a:extLst>
              <a:ext uri="{FF2B5EF4-FFF2-40B4-BE49-F238E27FC236}">
                <a16:creationId xmlns:a16="http://schemas.microsoft.com/office/drawing/2014/main" id="{1FB5925E-FFCB-E75C-368E-0C5E9191C25C}"/>
              </a:ext>
            </a:extLst>
          </p:cNvPr>
          <p:cNvSpPr/>
          <p:nvPr/>
        </p:nvSpPr>
        <p:spPr>
          <a:xfrm>
            <a:off x="459386" y="1769653"/>
            <a:ext cx="4842927" cy="36352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9C86C-8803-CDD1-6D7B-BF970AA3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873" y="464745"/>
            <a:ext cx="6562254" cy="4572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Prezentare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lang="ro-RO" sz="2800" b="1" dirty="0" err="1">
                <a:solidFill>
                  <a:schemeClr val="bg1"/>
                </a:solidFill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paginĂ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de bun </a:t>
            </a:r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venit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endParaRPr lang="ro-RO" sz="2800" b="1" dirty="0">
              <a:solidFill>
                <a:schemeClr val="bg1"/>
              </a:solidFill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740" y="1863205"/>
            <a:ext cx="4613573" cy="3541714"/>
          </a:xfrm>
        </p:spPr>
        <p:txBody>
          <a:bodyPr/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Principalele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caracteristici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b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recenzii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secțiunii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în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care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poți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afla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lucruri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despre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restaurant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Galeria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foto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Antetul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paginii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Subsolul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paginii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1B4E29-9642-3509-AC1D-9B8853CED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27" y="1769653"/>
            <a:ext cx="5881173" cy="36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6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94B9A933-7782-FE6A-5EB7-513053683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63" y="2203641"/>
            <a:ext cx="9496425" cy="1390650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F6C5D5C9-FBCE-872B-53B2-65958871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29" y="4088866"/>
            <a:ext cx="9486900" cy="1447800"/>
          </a:xfrm>
          <a:prstGeom prst="rect">
            <a:avLst/>
          </a:prstGeom>
        </p:spPr>
      </p:pic>
      <p:sp>
        <p:nvSpPr>
          <p:cNvPr id="8" name="Sul: orizontal 7">
            <a:extLst>
              <a:ext uri="{FF2B5EF4-FFF2-40B4-BE49-F238E27FC236}">
                <a16:creationId xmlns:a16="http://schemas.microsoft.com/office/drawing/2014/main" id="{40641823-3A8B-99B4-17B0-F65FCB47F9ED}"/>
              </a:ext>
            </a:extLst>
          </p:cNvPr>
          <p:cNvSpPr/>
          <p:nvPr/>
        </p:nvSpPr>
        <p:spPr>
          <a:xfrm>
            <a:off x="1023016" y="18341"/>
            <a:ext cx="9999320" cy="1803435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FF1280A-C8C7-7FC9-3358-EC1484648049}"/>
              </a:ext>
            </a:extLst>
          </p:cNvPr>
          <p:cNvSpPr txBox="1">
            <a:spLocks/>
          </p:cNvSpPr>
          <p:nvPr/>
        </p:nvSpPr>
        <p:spPr>
          <a:xfrm>
            <a:off x="1525225" y="400206"/>
            <a:ext cx="8994902" cy="4937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Diferențele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dintre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un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utilizator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și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un administrator cu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drepturi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depline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307278-4B41-AA18-CED9-E13AB9A86332}"/>
              </a:ext>
            </a:extLst>
          </p:cNvPr>
          <p:cNvSpPr txBox="1">
            <a:spLocks/>
          </p:cNvSpPr>
          <p:nvPr/>
        </p:nvSpPr>
        <p:spPr>
          <a:xfrm>
            <a:off x="4052322" y="1066751"/>
            <a:ext cx="4087355" cy="493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5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l: orizontal 1">
            <a:extLst>
              <a:ext uri="{FF2B5EF4-FFF2-40B4-BE49-F238E27FC236}">
                <a16:creationId xmlns:a16="http://schemas.microsoft.com/office/drawing/2014/main" id="{0F09B804-8F2E-B836-F82A-0897FBB5B3AE}"/>
              </a:ext>
            </a:extLst>
          </p:cNvPr>
          <p:cNvSpPr/>
          <p:nvPr/>
        </p:nvSpPr>
        <p:spPr>
          <a:xfrm>
            <a:off x="2156402" y="409520"/>
            <a:ext cx="7939888" cy="1023042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90175" y="533856"/>
            <a:ext cx="5872343" cy="774370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adăugarea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și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vizualizarea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recenziei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C69C7-5DDA-6276-97D6-1BD08D5D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91" y="1810691"/>
            <a:ext cx="7420232" cy="3739083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0134AE44-3B60-16B6-133E-990757F53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416" y="2924269"/>
            <a:ext cx="7420507" cy="252591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CED8465-1685-353A-788B-D84C613D0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17" y="1810691"/>
            <a:ext cx="3588662" cy="37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l: orizontal 1">
            <a:extLst>
              <a:ext uri="{FF2B5EF4-FFF2-40B4-BE49-F238E27FC236}">
                <a16:creationId xmlns:a16="http://schemas.microsoft.com/office/drawing/2014/main" id="{56EDEFD5-B3D7-1301-12A2-FC216D73AEA2}"/>
              </a:ext>
            </a:extLst>
          </p:cNvPr>
          <p:cNvSpPr/>
          <p:nvPr/>
        </p:nvSpPr>
        <p:spPr>
          <a:xfrm>
            <a:off x="2006328" y="124869"/>
            <a:ext cx="8179344" cy="1079242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19246" y="229924"/>
            <a:ext cx="7353508" cy="910812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secțiunii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în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care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poți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afla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lucruri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despre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restaurant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F4355-32D6-A328-BAFF-F1A5D7FF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42" y="1430448"/>
            <a:ext cx="10497516" cy="50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0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l: orizontal 6">
            <a:extLst>
              <a:ext uri="{FF2B5EF4-FFF2-40B4-BE49-F238E27FC236}">
                <a16:creationId xmlns:a16="http://schemas.microsoft.com/office/drawing/2014/main" id="{9FAEF857-A790-87AF-FC15-F5B98A5DD6E6}"/>
              </a:ext>
            </a:extLst>
          </p:cNvPr>
          <p:cNvSpPr/>
          <p:nvPr/>
        </p:nvSpPr>
        <p:spPr>
          <a:xfrm>
            <a:off x="3618828" y="123591"/>
            <a:ext cx="4954342" cy="653338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A1A2B94-35A8-CB94-5418-19D803991543}"/>
              </a:ext>
            </a:extLst>
          </p:cNvPr>
          <p:cNvSpPr txBox="1">
            <a:spLocks/>
          </p:cNvSpPr>
          <p:nvPr/>
        </p:nvSpPr>
        <p:spPr>
          <a:xfrm>
            <a:off x="5040223" y="203404"/>
            <a:ext cx="2111553" cy="4937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Galeria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foto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97C8094-74CA-D892-3C9A-471DDA89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456" y="856742"/>
            <a:ext cx="6950439" cy="5797854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BA6DF0E4-7FF4-F5A0-E897-92B47813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5" y="1388386"/>
            <a:ext cx="46196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3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l: orizontal 2">
            <a:extLst>
              <a:ext uri="{FF2B5EF4-FFF2-40B4-BE49-F238E27FC236}">
                <a16:creationId xmlns:a16="http://schemas.microsoft.com/office/drawing/2014/main" id="{EE8010B1-2AA2-C6AC-08CA-E033BBB85634}"/>
              </a:ext>
            </a:extLst>
          </p:cNvPr>
          <p:cNvSpPr/>
          <p:nvPr/>
        </p:nvSpPr>
        <p:spPr>
          <a:xfrm>
            <a:off x="3721801" y="2306628"/>
            <a:ext cx="4954342" cy="653338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Sul: orizontal 1">
            <a:extLst>
              <a:ext uri="{FF2B5EF4-FFF2-40B4-BE49-F238E27FC236}">
                <a16:creationId xmlns:a16="http://schemas.microsoft.com/office/drawing/2014/main" id="{A5829A39-34D4-E3C2-64C1-AAF959D963C5}"/>
              </a:ext>
            </a:extLst>
          </p:cNvPr>
          <p:cNvSpPr/>
          <p:nvPr/>
        </p:nvSpPr>
        <p:spPr>
          <a:xfrm>
            <a:off x="3735045" y="354154"/>
            <a:ext cx="4954342" cy="653338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4444" y="2386441"/>
            <a:ext cx="2575545" cy="493713"/>
          </a:xfrm>
        </p:spPr>
        <p:txBody>
          <a:bodyPr>
            <a:no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Subsolul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paginii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DF6F6E-983F-94CC-E74E-BCAEBED9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78" y="3342835"/>
            <a:ext cx="8422840" cy="2108655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3308FF-EB5B-6530-40E8-9CCA3595319F}"/>
              </a:ext>
            </a:extLst>
          </p:cNvPr>
          <p:cNvSpPr txBox="1">
            <a:spLocks/>
          </p:cNvSpPr>
          <p:nvPr/>
        </p:nvSpPr>
        <p:spPr>
          <a:xfrm>
            <a:off x="4897955" y="433966"/>
            <a:ext cx="2602034" cy="493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Antentul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paginii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3E1D89-3E69-00E3-7A91-5E84096C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61" y="1390360"/>
            <a:ext cx="69246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l: orizontal 8">
            <a:extLst>
              <a:ext uri="{FF2B5EF4-FFF2-40B4-BE49-F238E27FC236}">
                <a16:creationId xmlns:a16="http://schemas.microsoft.com/office/drawing/2014/main" id="{8A01A69E-2BC5-BD20-B42F-996635ABB288}"/>
              </a:ext>
            </a:extLst>
          </p:cNvPr>
          <p:cNvSpPr/>
          <p:nvPr/>
        </p:nvSpPr>
        <p:spPr>
          <a:xfrm>
            <a:off x="531813" y="1062436"/>
            <a:ext cx="5096179" cy="1295529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Dreptunghi: colțuri rotunjite 7">
            <a:extLst>
              <a:ext uri="{FF2B5EF4-FFF2-40B4-BE49-F238E27FC236}">
                <a16:creationId xmlns:a16="http://schemas.microsoft.com/office/drawing/2014/main" id="{3C777B73-9AE2-1FEB-A40B-00E4C153D40B}"/>
              </a:ext>
            </a:extLst>
          </p:cNvPr>
          <p:cNvSpPr/>
          <p:nvPr/>
        </p:nvSpPr>
        <p:spPr>
          <a:xfrm>
            <a:off x="531813" y="2575413"/>
            <a:ext cx="5108496" cy="31192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9C86C-8803-CDD1-6D7B-BF970AA3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36" y="1267486"/>
            <a:ext cx="4888250" cy="885431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PrezentareA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o-RO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pagi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nii</a:t>
            </a:r>
            <a:r>
              <a:rPr lang="en-US" sz="28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MENIUlui</a:t>
            </a:r>
            <a:endParaRPr lang="ro-RO" sz="28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22" y="2575413"/>
            <a:ext cx="4954587" cy="3541714"/>
          </a:xfrm>
        </p:spPr>
        <p:txBody>
          <a:bodyPr/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Principalele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caracteristici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secțiunii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diferite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categorii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produse</a:t>
            </a:r>
            <a:b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submeniului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Crearea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unui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șablon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listarea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produselor</a:t>
            </a:r>
            <a:endParaRPr lang="en-US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8F38167-32C9-3282-8EF1-1709D8DF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438" y="380247"/>
            <a:ext cx="5754711" cy="336045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D90F77C4-ECAF-2DA7-2420-0E4F836B9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018" y="3740696"/>
            <a:ext cx="5753131" cy="284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l: orizontal 4">
            <a:extLst>
              <a:ext uri="{FF2B5EF4-FFF2-40B4-BE49-F238E27FC236}">
                <a16:creationId xmlns:a16="http://schemas.microsoft.com/office/drawing/2014/main" id="{E9A12F77-DA6B-FE2D-76F2-4619570F0E50}"/>
              </a:ext>
            </a:extLst>
          </p:cNvPr>
          <p:cNvSpPr/>
          <p:nvPr/>
        </p:nvSpPr>
        <p:spPr>
          <a:xfrm>
            <a:off x="2294459" y="1833207"/>
            <a:ext cx="7826002" cy="653338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Sul: orizontal 1">
            <a:extLst>
              <a:ext uri="{FF2B5EF4-FFF2-40B4-BE49-F238E27FC236}">
                <a16:creationId xmlns:a16="http://schemas.microsoft.com/office/drawing/2014/main" id="{AD17C7BC-C4C3-B261-DC29-F9BBE343E3AB}"/>
              </a:ext>
            </a:extLst>
          </p:cNvPr>
          <p:cNvSpPr/>
          <p:nvPr/>
        </p:nvSpPr>
        <p:spPr>
          <a:xfrm>
            <a:off x="3609300" y="30802"/>
            <a:ext cx="4954342" cy="653338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9392" y="1913020"/>
            <a:ext cx="6936137" cy="493713"/>
          </a:xfrm>
        </p:spPr>
        <p:txBody>
          <a:bodyPr>
            <a:no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șablonului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listarea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produselor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3308FF-EB5B-6530-40E8-9CCA3595319F}"/>
              </a:ext>
            </a:extLst>
          </p:cNvPr>
          <p:cNvSpPr txBox="1">
            <a:spLocks/>
          </p:cNvSpPr>
          <p:nvPr/>
        </p:nvSpPr>
        <p:spPr>
          <a:xfrm>
            <a:off x="4244359" y="110614"/>
            <a:ext cx="3926204" cy="493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submeniului</a:t>
            </a:r>
            <a:endParaRPr lang="en-US" sz="20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63DE7742-2F03-8503-C73C-3FE9F06F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5" y="799810"/>
            <a:ext cx="9096375" cy="76200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D0724162-3915-6E0E-B02B-C2A89C40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98" y="2625412"/>
            <a:ext cx="3377527" cy="40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8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: colțuri rotunjite 7">
            <a:extLst>
              <a:ext uri="{FF2B5EF4-FFF2-40B4-BE49-F238E27FC236}">
                <a16:creationId xmlns:a16="http://schemas.microsoft.com/office/drawing/2014/main" id="{4BF69138-1E04-5287-437F-BC3672D897FE}"/>
              </a:ext>
            </a:extLst>
          </p:cNvPr>
          <p:cNvSpPr/>
          <p:nvPr/>
        </p:nvSpPr>
        <p:spPr>
          <a:xfrm>
            <a:off x="122411" y="2028103"/>
            <a:ext cx="4714685" cy="3888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Sul: orizontal 2">
            <a:extLst>
              <a:ext uri="{FF2B5EF4-FFF2-40B4-BE49-F238E27FC236}">
                <a16:creationId xmlns:a16="http://schemas.microsoft.com/office/drawing/2014/main" id="{2FE12E11-BF0B-15FD-58CA-D59E26D978E7}"/>
              </a:ext>
            </a:extLst>
          </p:cNvPr>
          <p:cNvSpPr/>
          <p:nvPr/>
        </p:nvSpPr>
        <p:spPr>
          <a:xfrm>
            <a:off x="2172454" y="63294"/>
            <a:ext cx="7847091" cy="1267121"/>
          </a:xfrm>
          <a:prstGeom prst="horizontalScroll">
            <a:avLst/>
          </a:prstGeom>
          <a:solidFill>
            <a:srgbClr val="B9DD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9C86C-8803-CDD1-6D7B-BF970AA3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873" y="321870"/>
            <a:ext cx="6562254" cy="82029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PrezentareA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paginII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COȘului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 </a:t>
            </a:r>
            <a:r>
              <a:rPr lang="en-US" sz="28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cuMpĂrĂturi</a:t>
            </a:r>
            <a:r>
              <a:rPr lang="en-US" sz="28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o-RO" sz="2800" b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834DB-EF8D-5A30-5747-5193F7612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3761" y="2113684"/>
            <a:ext cx="4483335" cy="3803310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Principalele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caracteristici</a:t>
            </a:r>
            <a:r>
              <a:rPr lang="en-US" sz="2000" b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b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Afișarea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produselor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în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coșul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cumpărături</a:t>
            </a:r>
            <a:endParaRPr lang="en-US" sz="17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modificare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a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cantității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coșului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cumparături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și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eliminarea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produselor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de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afișare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a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prețului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și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a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cantității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totale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în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timp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real</a:t>
            </a:r>
          </a:p>
          <a:p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Implementarea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funcționalității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pentru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finalizarea</a:t>
            </a:r>
            <a:r>
              <a:rPr lang="en-US" sz="17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comenzii</a:t>
            </a:r>
            <a:endParaRPr lang="en-US" sz="17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DD4367A-0336-C506-62C9-DE4A7FDF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14" y="2537538"/>
            <a:ext cx="6924675" cy="29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674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1058</TotalTime>
  <Words>240</Words>
  <Application>Microsoft Office PowerPoint</Application>
  <PresentationFormat>Ecran lat</PresentationFormat>
  <Paragraphs>47</Paragraphs>
  <Slides>20</Slides>
  <Notes>2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Cascadia Code</vt:lpstr>
      <vt:lpstr>Tw Cen MT</vt:lpstr>
      <vt:lpstr>Circuit</vt:lpstr>
      <vt:lpstr>PREZENTARE APLICAȚIE WEB PENTRU GESTIONAREA UNUI RESTAURANT</vt:lpstr>
      <vt:lpstr>Prezentare paginĂ de bun venit </vt:lpstr>
      <vt:lpstr>Prezentare PowerPoint</vt:lpstr>
      <vt:lpstr>Prezentare PowerPoint</vt:lpstr>
      <vt:lpstr>Prezentare PowerPoint</vt:lpstr>
      <vt:lpstr>Prezentare PowerPoint</vt:lpstr>
      <vt:lpstr>PrezentareA paginii MENIUlui</vt:lpstr>
      <vt:lpstr>Prezentare PowerPoint</vt:lpstr>
      <vt:lpstr>PrezentareA paginII COȘului de cuMpĂrĂturi </vt:lpstr>
      <vt:lpstr>Prezentare PowerPoint</vt:lpstr>
      <vt:lpstr>PrezentareA paginii pentru  Rezervare</vt:lpstr>
      <vt:lpstr>Prezentare PowerPoint</vt:lpstr>
      <vt:lpstr>Prezentare PowerPoint</vt:lpstr>
      <vt:lpstr>Prezentarea funcționalităților dedicate angajaților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Marius Daniel Gheorghe</dc:creator>
  <cp:lastModifiedBy>Marius Daniel Gheorghe</cp:lastModifiedBy>
  <cp:revision>19</cp:revision>
  <dcterms:created xsi:type="dcterms:W3CDTF">2024-06-25T12:41:28Z</dcterms:created>
  <dcterms:modified xsi:type="dcterms:W3CDTF">2024-11-19T20:29:57Z</dcterms:modified>
</cp:coreProperties>
</file>